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8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260C59-897F-4E5B-828F-878B93449428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27F690-381E-4178-87CA-20C42398C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ED675-A8DA-406C-B02F-58D28CE0C46D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B6442-6256-47E6-883F-4D16F1DD7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8C8FE-3448-4704-97F5-B081817CB091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B1BEC-55F8-442A-9323-F9F08953E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7545E-D0C8-41CA-A351-5793AAB75BAE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BCDFE-EA7D-4928-940F-945E1CEC1F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DEBB0A-E7C7-4684-907A-3DDD89A73454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A99229-6FD8-40D7-8F2B-03F6F3496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771D1-04C0-4511-AB61-EA66A2AC0B4B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5EE39-09F3-41DC-8F58-A39656987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0A6BED-CF61-4E3F-A323-438640B38956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03B1DA-912D-4BB4-A886-549E5AB31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52F83-56E6-4B1C-88C7-DF8EF62CC65B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65CE8-2AB5-4EB3-BD5F-3E4D26108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5E8BE7-3487-4713-86E4-5FDD61A5C847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77364E-843E-4F0B-8CBC-53E801057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236A4B-DD22-4478-913B-DA0DB365CD61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74E158-2BC6-4366-9C72-762EAE788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6B4075-644B-438F-8102-6E3E15B355C7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D8757B-8AF0-4CB0-BCBD-AB4BB6C48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34E074E-6951-4998-978C-35D6A3D7703B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7E32473-2A89-47F1-B898-EB71E6587B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75" r:id="rId7"/>
    <p:sldLayoutId id="2147483676" r:id="rId8"/>
    <p:sldLayoutId id="2147483677" r:id="rId9"/>
    <p:sldLayoutId id="2147483668" r:id="rId10"/>
    <p:sldLayoutId id="21474836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ndtver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404813"/>
            <a:ext cx="16097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7438" y="295275"/>
            <a:ext cx="4681537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3138" y="5013325"/>
            <a:ext cx="29622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7275" y="1754188"/>
            <a:ext cx="3384550" cy="431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24400" y="2276475"/>
            <a:ext cx="439102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+mn-cs"/>
              </a:rPr>
              <a:t>ЗАЙМЫ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+mn-cs"/>
              </a:rPr>
              <a:t>И ПОРУЧИТЕЛЬСТВА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+mn-cs"/>
              </a:rPr>
              <a:t>Фонда содействия предпринимательству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6475" y="1533525"/>
            <a:ext cx="3816350" cy="406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1150" y="5478463"/>
            <a:ext cx="248285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7" descr="https://avatars.mds.yandex.net/get-zen_doc/167204/pub_5cd550a7dc906400b27fef8e_5cd5524992b85b00b3bbc432/scale_1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3825" y="1557338"/>
            <a:ext cx="39624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6000" y="5608638"/>
            <a:ext cx="3806825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6000" y="0"/>
            <a:ext cx="81502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16013" y="260350"/>
            <a:ext cx="664686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+mn-cs"/>
              </a:rPr>
              <a:t>КАК ПОЛУЧИТЬ ФИНАНСОВУЮ ПОДДЕРЖКУ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+mn-cs"/>
              </a:rPr>
              <a:t> ФОНДА субъектам МСП и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+mn-cs"/>
              </a:rPr>
              <a:t>самозанятым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 descr="https://xn--90aifddrld7a.xn--p1ai/upload/medialibrary/d77/inx960x640%5b1%5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476250"/>
            <a:ext cx="3813175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3190875"/>
            <a:ext cx="3902075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4238" y="22225"/>
            <a:ext cx="6000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87900" y="3424238"/>
            <a:ext cx="3960813" cy="2586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Займы Фонда субъекты МСП могут направить: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-    на покупку ТМЦ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-    приобретение и ремонт нежилых помещений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приобретение оборудования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погашение кредитов на развитие бизнеса, взятых в коммерческих банках.</a:t>
            </a: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2200" y="188913"/>
            <a:ext cx="3521075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246313" y="260350"/>
            <a:ext cx="2541587" cy="3778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+mn-cs"/>
              </a:rPr>
              <a:t>СУБЪЕКТАМ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+mn-cs"/>
              </a:rPr>
              <a:t> МСП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9700" y="1916113"/>
            <a:ext cx="3673475" cy="18002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>
                    <a:satMod val="130000"/>
                  </a:schemeClr>
                </a:solidFill>
              </a:rPr>
              <a:t>Если не хватает своего залога для получения кредита в банке </a:t>
            </a:r>
            <a:r>
              <a:rPr lang="ru-RU" sz="2000" dirty="0" err="1" smtClean="0">
                <a:solidFill>
                  <a:schemeClr val="tx2">
                    <a:satMod val="130000"/>
                  </a:schemeClr>
                </a:solidFill>
              </a:rPr>
              <a:t>самозанятые</a:t>
            </a:r>
            <a:r>
              <a:rPr lang="ru-RU" sz="2000" dirty="0" smtClean="0">
                <a:solidFill>
                  <a:schemeClr val="tx2">
                    <a:satMod val="130000"/>
                  </a:schemeClr>
                </a:solidFill>
              </a:rPr>
              <a:t> Тверской области также могут взять поручительство Фонда содействия. </a:t>
            </a:r>
            <a:endParaRPr lang="ru-RU" sz="2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0"/>
            <a:ext cx="3722688" cy="6858000"/>
          </a:xfrm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158750"/>
            <a:ext cx="2325687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2"/>
          <p:cNvSpPr txBox="1">
            <a:spLocks noChangeArrowheads="1"/>
          </p:cNvSpPr>
          <p:nvPr/>
        </p:nvSpPr>
        <p:spPr bwMode="auto">
          <a:xfrm>
            <a:off x="2276475" y="476250"/>
            <a:ext cx="233997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900" b="1">
                <a:solidFill>
                  <a:schemeClr val="bg1"/>
                </a:solidFill>
              </a:rPr>
              <a:t>СУБЪЕКТАМ МСП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410200" y="4076700"/>
            <a:ext cx="3673475" cy="1800225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ru-RU" sz="1800" dirty="0" smtClean="0"/>
              <a:t>Условия поручительства Фонда  </a:t>
            </a:r>
            <a:r>
              <a:rPr lang="ru-RU" sz="1800" dirty="0" err="1" smtClean="0"/>
              <a:t>самозанятым</a:t>
            </a:r>
            <a:r>
              <a:rPr lang="ru-RU" sz="1800" dirty="0" smtClean="0"/>
              <a:t> – поручительство в сумме до 500 000 рублей, но не более 50% от суммы кредита, сроком до 36 месяцев, кредит банка исключительно на предпринимательские цели. 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404813"/>
            <a:ext cx="7497763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Займы </a:t>
            </a:r>
            <a:r>
              <a:rPr lang="ru-RU" sz="3600" b="1" dirty="0" err="1" smtClean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самозанятым</a:t>
            </a:r>
            <a:r>
              <a:rPr lang="ru-RU" sz="3600" b="1" dirty="0" smtClean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3600" b="1" dirty="0" smtClean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Тверской области</a:t>
            </a:r>
            <a:endParaRPr lang="ru-RU" sz="3600" b="1" dirty="0">
              <a:solidFill>
                <a:schemeClr val="tx2">
                  <a:satMod val="13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200" dirty="0" err="1" smtClean="0">
                <a:solidFill>
                  <a:srgbClr val="000000"/>
                </a:solidFill>
                <a:latin typeface="+mj-lt"/>
                <a:ea typeface="Times New Roman"/>
                <a:cs typeface="Arial" panose="020B0604020202020204" pitchFamily="34" charset="0"/>
              </a:rPr>
              <a:t>Самозанятые</a:t>
            </a:r>
            <a:r>
              <a:rPr lang="ru-RU" sz="2200" dirty="0" smtClean="0">
                <a:solidFill>
                  <a:srgbClr val="000000"/>
                </a:solidFill>
                <a:latin typeface="+mj-lt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+mj-lt"/>
                <a:ea typeface="Times New Roman"/>
                <a:cs typeface="Arial" panose="020B0604020202020204" pitchFamily="34" charset="0"/>
              </a:rPr>
              <a:t>граждане – физические лица, не являющиеся индивидуальными предпринимателями, применяющие специальный налоговый режим «Налог на профессиональный доход</a:t>
            </a:r>
            <a:r>
              <a:rPr lang="ru-RU" sz="2200" dirty="0" smtClean="0">
                <a:solidFill>
                  <a:srgbClr val="000000"/>
                </a:solidFill>
                <a:latin typeface="+mj-lt"/>
                <a:ea typeface="Times New Roman"/>
                <a:cs typeface="Arial" panose="020B0604020202020204" pitchFamily="34" charset="0"/>
              </a:rPr>
              <a:t>», </a:t>
            </a:r>
            <a:r>
              <a:rPr lang="ru-RU" sz="2200" dirty="0">
                <a:solidFill>
                  <a:srgbClr val="000000"/>
                </a:solidFill>
                <a:latin typeface="+mj-lt"/>
                <a:ea typeface="Times New Roman"/>
                <a:cs typeface="Arial" panose="020B0604020202020204" pitchFamily="34" charset="0"/>
              </a:rPr>
              <a:t>местом постановки на налоговый учет в качестве налогоплательщика налога на профессиональный доход и ведения деятельности которых является территория Тверской области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2200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700" dirty="0" smtClean="0"/>
              <a:t>Займы: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700" dirty="0" smtClean="0"/>
              <a:t>От 100 тысяч до 500 000 рублей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700" dirty="0" smtClean="0"/>
              <a:t>Под поручительство и/или залог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700" dirty="0" smtClean="0"/>
              <a:t>Ставка от 2,125% до 6,375% годовых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700" dirty="0" smtClean="0"/>
              <a:t>На предпринимательские цели</a:t>
            </a:r>
            <a:endParaRPr lang="ru-RU" sz="1700" dirty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4149725"/>
            <a:ext cx="3132137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692150"/>
            <a:ext cx="7497763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satMod val="130000"/>
                  </a:schemeClr>
                </a:solidFill>
              </a:rPr>
              <a:t>Контакты Фонда содействия предпринимательству:</a:t>
            </a:r>
            <a:br>
              <a:rPr lang="ru-RU" b="1" dirty="0">
                <a:solidFill>
                  <a:schemeClr val="tx2">
                    <a:satMod val="130000"/>
                  </a:schemeClr>
                </a:solidFill>
              </a:rPr>
            </a:br>
            <a:endParaRPr lang="ru-RU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1403350" y="2133600"/>
            <a:ext cx="7497763" cy="4800600"/>
          </a:xfrm>
        </p:spPr>
        <p:txBody>
          <a:bodyPr/>
          <a:lstStyle/>
          <a:p>
            <a:pPr eaLnBrk="1" hangingPunct="1"/>
            <a:r>
              <a:rPr lang="ru-RU" smtClean="0"/>
              <a:t>Адрес – центр «Мойбизнес» г.</a:t>
            </a:r>
            <a:r>
              <a:rPr lang="en-GB" smtClean="0"/>
              <a:t> </a:t>
            </a:r>
            <a:r>
              <a:rPr lang="ru-RU" smtClean="0"/>
              <a:t>Тверь,  проспект Победы, д.14</a:t>
            </a:r>
          </a:p>
          <a:p>
            <a:pPr eaLnBrk="1" hangingPunct="1"/>
            <a:r>
              <a:rPr lang="ru-RU" smtClean="0"/>
              <a:t>Телефон: (4822) 787858</a:t>
            </a:r>
          </a:p>
          <a:p>
            <a:pPr eaLnBrk="1" hangingPunct="1"/>
            <a:r>
              <a:rPr lang="ru-RU" smtClean="0"/>
              <a:t>Сайт: </a:t>
            </a:r>
            <a:r>
              <a:rPr lang="en-GB" smtClean="0">
                <a:hlinkClick r:id="rId2"/>
              </a:rPr>
              <a:t>www.fondtver.ru</a:t>
            </a:r>
            <a:endParaRPr lang="en-GB" smtClean="0"/>
          </a:p>
          <a:p>
            <a:pPr eaLnBrk="1" hangingPunct="1"/>
            <a:r>
              <a:rPr lang="ru-RU" smtClean="0"/>
              <a:t>Эл.почта: </a:t>
            </a:r>
            <a:r>
              <a:rPr lang="en-GB" smtClean="0"/>
              <a:t>fsk</a:t>
            </a:r>
            <a:r>
              <a:rPr lang="en-US" smtClean="0"/>
              <a:t>@</a:t>
            </a:r>
            <a:r>
              <a:rPr lang="en-GB" smtClean="0"/>
              <a:t>fondtver.ru</a:t>
            </a:r>
            <a:endParaRPr lang="ru-RU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141</TotalTime>
  <Words>173</Words>
  <Application>Microsoft Office PowerPoint</Application>
  <PresentationFormat>Экран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6</vt:i4>
      </vt:variant>
    </vt:vector>
  </HeadingPairs>
  <TitlesOfParts>
    <vt:vector size="21" baseType="lpstr">
      <vt:lpstr>Arial</vt:lpstr>
      <vt:lpstr>Corbel</vt:lpstr>
      <vt:lpstr>Wingdings 2</vt:lpstr>
      <vt:lpstr>Verdana</vt:lpstr>
      <vt:lpstr>Calibri</vt:lpstr>
      <vt:lpstr>Gill Sans MT</vt:lpstr>
      <vt:lpstr>Arial Black</vt:lpstr>
      <vt:lpstr>Times New Roman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Слайд 1</vt:lpstr>
      <vt:lpstr>Слайд 2</vt:lpstr>
      <vt:lpstr>Слайд 3</vt:lpstr>
      <vt:lpstr>Если не хватает своего залога для получения кредита в банке самозанятые Тверской области также могут взять поручительство Фонда содействия. </vt:lpstr>
      <vt:lpstr>Займы самозанятым  Тверской области</vt:lpstr>
      <vt:lpstr>Контакты Фонда содействия предпринимательству: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Элеонора</dc:creator>
  <cp:lastModifiedBy>Пользователь</cp:lastModifiedBy>
  <cp:revision>21</cp:revision>
  <dcterms:created xsi:type="dcterms:W3CDTF">2021-03-03T13:59:49Z</dcterms:created>
  <dcterms:modified xsi:type="dcterms:W3CDTF">2021-04-13T06:38:20Z</dcterms:modified>
</cp:coreProperties>
</file>